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66" r:id="rId6"/>
    <p:sldId id="259"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10/12/2024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10/12/2024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1600199"/>
          </a:xfrm>
        </p:spPr>
        <p:txBody>
          <a:bodyPr>
            <a:normAutofit fontScale="90000"/>
          </a:bodyPr>
          <a:lstStyle/>
          <a:p>
            <a:r>
              <a:rPr lang="en-US" dirty="0" smtClean="0"/>
              <a:t>Neighborhood Commission</a:t>
            </a:r>
            <a:endParaRPr lang="en-US" dirty="0"/>
          </a:p>
        </p:txBody>
      </p:sp>
      <p:sp>
        <p:nvSpPr>
          <p:cNvPr id="3" name="Subtitle 2"/>
          <p:cNvSpPr>
            <a:spLocks noGrp="1"/>
          </p:cNvSpPr>
          <p:nvPr>
            <p:ph type="subTitle" idx="1"/>
          </p:nvPr>
        </p:nvSpPr>
        <p:spPr>
          <a:xfrm>
            <a:off x="1371600" y="3352800"/>
            <a:ext cx="6400800" cy="2286000"/>
          </a:xfrm>
        </p:spPr>
        <p:txBody>
          <a:bodyPr>
            <a:normAutofit/>
          </a:bodyPr>
          <a:lstStyle/>
          <a:p>
            <a:r>
              <a:rPr lang="en-US" dirty="0" smtClean="0"/>
              <a:t>Neighborhood Commission announces the commencement of a comprehensive review of the Neighborhood Plan.</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Neighborhood Plan Committee</a:t>
            </a:r>
            <a:endParaRPr lang="en-US" dirty="0"/>
          </a:p>
        </p:txBody>
      </p:sp>
      <p:sp>
        <p:nvSpPr>
          <p:cNvPr id="4" name="Text Placeholder 3"/>
          <p:cNvSpPr>
            <a:spLocks noGrp="1"/>
          </p:cNvSpPr>
          <p:nvPr>
            <p:ph type="body" idx="1"/>
          </p:nvPr>
        </p:nvSpPr>
        <p:spPr>
          <a:xfrm>
            <a:off x="457200" y="2286000"/>
            <a:ext cx="7924800" cy="533400"/>
          </a:xfrm>
        </p:spPr>
        <p:txBody>
          <a:bodyPr/>
          <a:lstStyle/>
          <a:p>
            <a:r>
              <a:rPr lang="en-US" dirty="0" smtClean="0"/>
              <a:t>For any questions, please reach out to the NCO, Executive Secretary, or a member of the committee:</a:t>
            </a:r>
          </a:p>
          <a:p>
            <a:endParaRPr lang="en-US" dirty="0"/>
          </a:p>
        </p:txBody>
      </p:sp>
      <p:sp>
        <p:nvSpPr>
          <p:cNvPr id="3" name="Content Placeholder 2"/>
          <p:cNvSpPr>
            <a:spLocks noGrp="1"/>
          </p:cNvSpPr>
          <p:nvPr>
            <p:ph sz="quarter" idx="2"/>
          </p:nvPr>
        </p:nvSpPr>
        <p:spPr>
          <a:xfrm>
            <a:off x="457200" y="2895600"/>
            <a:ext cx="4040188" cy="3464720"/>
          </a:xfrm>
        </p:spPr>
        <p:txBody>
          <a:bodyPr>
            <a:normAutofit fontScale="92500" lnSpcReduction="10000"/>
          </a:bodyPr>
          <a:lstStyle/>
          <a:p>
            <a:r>
              <a:rPr lang="en-US" dirty="0" smtClean="0"/>
              <a:t>Patrick Smith, Chair</a:t>
            </a:r>
          </a:p>
          <a:p>
            <a:r>
              <a:rPr lang="en-US" dirty="0" smtClean="0"/>
              <a:t>Commissioners:</a:t>
            </a:r>
          </a:p>
          <a:p>
            <a:pPr lvl="1"/>
            <a:r>
              <a:rPr lang="en-US" dirty="0" err="1" smtClean="0"/>
              <a:t>Mahealani</a:t>
            </a:r>
            <a:r>
              <a:rPr lang="en-US" dirty="0" smtClean="0"/>
              <a:t> Bernal</a:t>
            </a:r>
          </a:p>
          <a:p>
            <a:pPr lvl="1"/>
            <a:r>
              <a:rPr lang="en-US" dirty="0" smtClean="0"/>
              <a:t>Larry </a:t>
            </a:r>
            <a:r>
              <a:rPr lang="en-US" dirty="0" err="1" smtClean="0"/>
              <a:t>Veray</a:t>
            </a:r>
            <a:endParaRPr lang="en-US" dirty="0" smtClean="0"/>
          </a:p>
          <a:p>
            <a:pPr lvl="1"/>
            <a:r>
              <a:rPr lang="en-US" dirty="0" smtClean="0"/>
              <a:t>Steven </a:t>
            </a:r>
            <a:r>
              <a:rPr lang="en-US" dirty="0" err="1" smtClean="0"/>
              <a:t>Melendrez</a:t>
            </a:r>
            <a:endParaRPr lang="en-US" dirty="0" smtClean="0"/>
          </a:p>
          <a:p>
            <a:pPr lvl="1"/>
            <a:r>
              <a:rPr lang="en-US" dirty="0" smtClean="0"/>
              <a:t>Richard </a:t>
            </a:r>
            <a:r>
              <a:rPr lang="en-US" dirty="0" err="1" smtClean="0"/>
              <a:t>Oshiro</a:t>
            </a:r>
            <a:r>
              <a:rPr lang="en-US" dirty="0" smtClean="0"/>
              <a:t> (ex officio, Commission Chair)</a:t>
            </a:r>
          </a:p>
          <a:p>
            <a:r>
              <a:rPr lang="en-US" dirty="0" smtClean="0"/>
              <a:t>Board Members:</a:t>
            </a:r>
          </a:p>
          <a:p>
            <a:pPr lvl="1"/>
            <a:r>
              <a:rPr lang="en-US" dirty="0" smtClean="0"/>
              <a:t>Kathleen </a:t>
            </a:r>
            <a:r>
              <a:rPr lang="en-US" dirty="0" err="1" smtClean="0"/>
              <a:t>Pahinu</a:t>
            </a:r>
            <a:endParaRPr lang="en-US" dirty="0" smtClean="0"/>
          </a:p>
          <a:p>
            <a:r>
              <a:rPr lang="en-US" dirty="0" smtClean="0"/>
              <a:t>Lloyd </a:t>
            </a:r>
            <a:r>
              <a:rPr lang="en-US" dirty="0" err="1" smtClean="0"/>
              <a:t>Yonenaka</a:t>
            </a:r>
            <a:r>
              <a:rPr lang="en-US" dirty="0" smtClean="0"/>
              <a:t>, NCO Executive Secretary</a:t>
            </a:r>
          </a:p>
        </p:txBody>
      </p:sp>
      <p:sp>
        <p:nvSpPr>
          <p:cNvPr id="6" name="Content Placeholder 5"/>
          <p:cNvSpPr>
            <a:spLocks noGrp="1"/>
          </p:cNvSpPr>
          <p:nvPr>
            <p:ph sz="quarter" idx="4"/>
          </p:nvPr>
        </p:nvSpPr>
        <p:spPr>
          <a:xfrm>
            <a:off x="4645025" y="2895600"/>
            <a:ext cx="4041775" cy="3464720"/>
          </a:xfrm>
        </p:spPr>
        <p:txBody>
          <a:bodyPr>
            <a:normAutofit/>
          </a:bodyPr>
          <a:lstStyle/>
          <a:p>
            <a:pPr>
              <a:buNone/>
            </a:pPr>
            <a:endParaRPr lang="en-US" dirty="0" smtClean="0"/>
          </a:p>
          <a:p>
            <a:pPr>
              <a:buNone/>
            </a:pPr>
            <a:r>
              <a:rPr lang="en-US" dirty="0" smtClean="0"/>
              <a:t>NCO Staff:</a:t>
            </a:r>
          </a:p>
          <a:p>
            <a:r>
              <a:rPr lang="en-US" dirty="0" smtClean="0"/>
              <a:t>Neighborhood Assistant:</a:t>
            </a:r>
          </a:p>
          <a:p>
            <a:pPr lvl="1"/>
            <a:r>
              <a:rPr lang="en-US" dirty="0" smtClean="0"/>
              <a:t>Dylan Buck</a:t>
            </a:r>
          </a:p>
          <a:p>
            <a:r>
              <a:rPr lang="en-US" dirty="0" smtClean="0"/>
              <a:t>Neighborhood Commission Advisor:</a:t>
            </a:r>
          </a:p>
          <a:p>
            <a:pPr lvl="1"/>
            <a:r>
              <a:rPr lang="en-US" dirty="0" smtClean="0"/>
              <a:t>Robert </a:t>
            </a:r>
            <a:r>
              <a:rPr lang="en-US" dirty="0" err="1" smtClean="0"/>
              <a:t>Whitsell</a:t>
            </a:r>
            <a:endParaRPr lang="en-US" dirty="0" smtClean="0"/>
          </a:p>
          <a:p>
            <a:pPr lvl="1">
              <a:buNone/>
            </a:pPr>
            <a:endParaRPr lang="en-US" dirty="0" smtClean="0"/>
          </a:p>
          <a:p>
            <a:pPr lvl="1">
              <a:buNone/>
            </a:pPr>
            <a:r>
              <a:rPr lang="en-US"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Neighborhood Plan Committee	</a:t>
            </a:r>
            <a:endParaRPr lang="en-US" dirty="0"/>
          </a:p>
        </p:txBody>
      </p:sp>
      <p:sp>
        <p:nvSpPr>
          <p:cNvPr id="3" name="Content Placeholder 2"/>
          <p:cNvSpPr>
            <a:spLocks noGrp="1"/>
          </p:cNvSpPr>
          <p:nvPr>
            <p:ph idx="1"/>
          </p:nvPr>
        </p:nvSpPr>
        <p:spPr>
          <a:xfrm>
            <a:off x="457200" y="2590800"/>
            <a:ext cx="8229600" cy="2133600"/>
          </a:xfrm>
        </p:spPr>
        <p:txBody>
          <a:bodyPr/>
          <a:lstStyle/>
          <a:p>
            <a:r>
              <a:rPr lang="en-US" dirty="0" smtClean="0"/>
              <a:t>The Commission’s Neighborhood Plan began organizing and meeting in March of this year to undergo a comprehensive review of the Neighborhood Plan.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Neighborhood Plan Committee</a:t>
            </a:r>
            <a:endParaRPr lang="en-US" dirty="0"/>
          </a:p>
        </p:txBody>
      </p:sp>
      <p:sp>
        <p:nvSpPr>
          <p:cNvPr id="3" name="Content Placeholder 2"/>
          <p:cNvSpPr>
            <a:spLocks noGrp="1"/>
          </p:cNvSpPr>
          <p:nvPr>
            <p:ph idx="1"/>
          </p:nvPr>
        </p:nvSpPr>
        <p:spPr>
          <a:xfrm>
            <a:off x="457200" y="2209800"/>
            <a:ext cx="8229600" cy="4114800"/>
          </a:xfrm>
        </p:spPr>
        <p:txBody>
          <a:bodyPr/>
          <a:lstStyle/>
          <a:p>
            <a:r>
              <a:rPr lang="en-US" dirty="0" smtClean="0"/>
              <a:t>The committee seeks input from the boards and public as we go through this process.</a:t>
            </a:r>
          </a:p>
          <a:p>
            <a:r>
              <a:rPr lang="en-US" dirty="0" smtClean="0"/>
              <a:t>Particularly of note to the Boards may be:</a:t>
            </a:r>
          </a:p>
          <a:p>
            <a:pPr lvl="1"/>
            <a:r>
              <a:rPr lang="en-US" dirty="0" smtClean="0"/>
              <a:t>POWERS, DUTIES, AND FUNCTIONS OF THE NEIGHBORHOOD BOARDS</a:t>
            </a:r>
          </a:p>
          <a:p>
            <a:pPr lvl="1">
              <a:buNone/>
            </a:pPr>
            <a:r>
              <a:rPr lang="en-US" dirty="0" smtClean="0"/>
              <a:t>	and</a:t>
            </a:r>
          </a:p>
          <a:p>
            <a:pPr lvl="1"/>
            <a:r>
              <a:rPr lang="en-US" dirty="0" smtClean="0"/>
              <a:t>Geographical Boundaries of each board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Geographical Boundaries</a:t>
            </a:r>
          </a:p>
        </p:txBody>
      </p:sp>
      <p:sp>
        <p:nvSpPr>
          <p:cNvPr id="3" name="Content Placeholder 2"/>
          <p:cNvSpPr>
            <a:spLocks noGrp="1"/>
          </p:cNvSpPr>
          <p:nvPr>
            <p:ph idx="1"/>
          </p:nvPr>
        </p:nvSpPr>
        <p:spPr/>
        <p:txBody>
          <a:bodyPr>
            <a:normAutofit fontScale="70000" lnSpcReduction="20000"/>
          </a:bodyPr>
          <a:lstStyle/>
          <a:p>
            <a:r>
              <a:rPr lang="en-US" sz="3400" dirty="0" smtClean="0"/>
              <a:t>Current boundaries are set by the Plan in narrative format. For example:</a:t>
            </a:r>
          </a:p>
          <a:p>
            <a:endParaRPr lang="en-US" dirty="0" smtClean="0"/>
          </a:p>
          <a:p>
            <a:pPr>
              <a:buNone/>
            </a:pPr>
            <a:r>
              <a:rPr lang="en-US" u="sng" dirty="0" smtClean="0"/>
              <a:t>Downtown-Chinatown Neighborhood Board No. 13.</a:t>
            </a:r>
            <a:r>
              <a:rPr lang="en-US" dirty="0" smtClean="0"/>
              <a:t> Beginning at the intersection of the H-1 Freeway and Ward Avenue, south along Ward Avenue to South </a:t>
            </a:r>
            <a:r>
              <a:rPr lang="en-US" dirty="0" err="1" smtClean="0"/>
              <a:t>Beretania</a:t>
            </a:r>
            <a:r>
              <a:rPr lang="en-US" dirty="0" smtClean="0"/>
              <a:t> Street, west along South </a:t>
            </a:r>
            <a:r>
              <a:rPr lang="en-US" dirty="0" err="1" smtClean="0"/>
              <a:t>Beretania</a:t>
            </a:r>
            <a:r>
              <a:rPr lang="en-US" dirty="0" smtClean="0"/>
              <a:t> Street to </a:t>
            </a:r>
            <a:r>
              <a:rPr lang="en-US" dirty="0" err="1" smtClean="0"/>
              <a:t>Alapai</a:t>
            </a:r>
            <a:r>
              <a:rPr lang="en-US" dirty="0" smtClean="0"/>
              <a:t> Street, south along </a:t>
            </a:r>
            <a:r>
              <a:rPr lang="en-US" dirty="0" err="1" smtClean="0"/>
              <a:t>Alapai</a:t>
            </a:r>
            <a:r>
              <a:rPr lang="en-US" dirty="0" smtClean="0"/>
              <a:t> Street to South King Street, west along South King Street to South Street, south along South Street to Ala </a:t>
            </a:r>
            <a:r>
              <a:rPr lang="en-US" dirty="0" err="1" smtClean="0"/>
              <a:t>Moana</a:t>
            </a:r>
            <a:r>
              <a:rPr lang="en-US" dirty="0" smtClean="0"/>
              <a:t> Boulevard, east along Ala </a:t>
            </a:r>
            <a:r>
              <a:rPr lang="en-US" dirty="0" err="1" smtClean="0"/>
              <a:t>Moana</a:t>
            </a:r>
            <a:r>
              <a:rPr lang="en-US" dirty="0" smtClean="0"/>
              <a:t> Boulevard to </a:t>
            </a:r>
            <a:r>
              <a:rPr lang="en-US" dirty="0" err="1" smtClean="0"/>
              <a:t>Keawe</a:t>
            </a:r>
            <a:r>
              <a:rPr lang="en-US" dirty="0" smtClean="0"/>
              <a:t> Street, thence south along </a:t>
            </a:r>
            <a:r>
              <a:rPr lang="en-US" dirty="0" err="1" smtClean="0"/>
              <a:t>Keawe</a:t>
            </a:r>
            <a:r>
              <a:rPr lang="en-US" dirty="0" smtClean="0"/>
              <a:t> Street and a straight line extended, thence west along the coastline to a straight line running parallel to Pier 17 which extends to Honolulu Harbor, thence in a straight line north to North King Street, thence north along </a:t>
            </a:r>
            <a:r>
              <a:rPr lang="en-US" dirty="0" err="1" smtClean="0"/>
              <a:t>Nuuanu</a:t>
            </a:r>
            <a:r>
              <a:rPr lang="en-US" dirty="0" smtClean="0"/>
              <a:t> Stream to North School Street, thence east along North School Street to </a:t>
            </a:r>
            <a:r>
              <a:rPr lang="en-US" dirty="0" err="1" smtClean="0"/>
              <a:t>Nuuanu</a:t>
            </a:r>
            <a:r>
              <a:rPr lang="en-US" dirty="0" smtClean="0"/>
              <a:t> Avenue, thence south along </a:t>
            </a:r>
            <a:r>
              <a:rPr lang="en-US" dirty="0" err="1" smtClean="0"/>
              <a:t>Nuuanu</a:t>
            </a:r>
            <a:r>
              <a:rPr lang="en-US" dirty="0" smtClean="0"/>
              <a:t> Avenue to the H-1 Freeway, thence east along the H-1 Freeway to Ward Avenue. Date formed: September 20, 1977; name changed from Downtown to </a:t>
            </a:r>
            <a:r>
              <a:rPr lang="en-US" dirty="0" err="1" smtClean="0"/>
              <a:t>DowntownChinatown</a:t>
            </a:r>
            <a:r>
              <a:rPr lang="en-US" dirty="0" smtClean="0"/>
              <a:t> on September 26, 2016. [Eff. 10/20/08] (Auth: RCH §14- 103(a)) (Imp: RCH §14-104) </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Geographical Boundaries*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Examples of why a board may wish to modify its boundaries:</a:t>
            </a:r>
          </a:p>
          <a:p>
            <a:pPr lvl="1"/>
            <a:r>
              <a:rPr lang="en-US" dirty="0" smtClean="0"/>
              <a:t>Current board includes areas not connected to the larger interests of the whole board</a:t>
            </a:r>
          </a:p>
          <a:p>
            <a:pPr lvl="1"/>
            <a:r>
              <a:rPr lang="en-US" dirty="0" smtClean="0"/>
              <a:t>Portions of board interests may align more with </a:t>
            </a:r>
            <a:r>
              <a:rPr lang="en-US" dirty="0" smtClean="0"/>
              <a:t>another </a:t>
            </a:r>
            <a:r>
              <a:rPr lang="en-US" dirty="0" smtClean="0"/>
              <a:t>board</a:t>
            </a:r>
          </a:p>
          <a:p>
            <a:pPr lvl="1"/>
            <a:r>
              <a:rPr lang="en-US" dirty="0" smtClean="0"/>
              <a:t>Population increase may merit a split of board boundaries</a:t>
            </a:r>
          </a:p>
          <a:p>
            <a:pPr lvl="1">
              <a:buNone/>
            </a:pPr>
            <a:endParaRPr lang="en-US" dirty="0" smtClean="0"/>
          </a:p>
          <a:p>
            <a:r>
              <a:rPr lang="en-US" dirty="0" smtClean="0"/>
              <a:t>If a board wishes to change its boundaries, those boards should express such interest by a collective action of the board by passing a resolution.</a:t>
            </a:r>
          </a:p>
          <a:p>
            <a:pPr>
              <a:buNone/>
            </a:pPr>
            <a:endParaRPr lang="en-US" sz="1900" dirty="0" smtClean="0"/>
          </a:p>
          <a:p>
            <a:r>
              <a:rPr lang="en-US" sz="1900" dirty="0" smtClean="0"/>
              <a:t>*Any changes to Geographical Boundaries will not take effect </a:t>
            </a:r>
            <a:r>
              <a:rPr lang="en-US" sz="1900" dirty="0" smtClean="0"/>
              <a:t>until after </a:t>
            </a:r>
            <a:r>
              <a:rPr lang="en-US" sz="1900" dirty="0" smtClean="0"/>
              <a:t>the 2025 Election Cycle.</a:t>
            </a:r>
          </a:p>
          <a:p>
            <a:pPr>
              <a:buNone/>
            </a:pPr>
            <a:endParaRPr lang="en-US" dirty="0" smtClean="0"/>
          </a:p>
          <a:p>
            <a:pPr lv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Neighborhood Plan Committee</a:t>
            </a:r>
            <a:endParaRPr lang="en-US" dirty="0"/>
          </a:p>
        </p:txBody>
      </p:sp>
      <p:sp>
        <p:nvSpPr>
          <p:cNvPr id="3" name="Content Placeholder 2"/>
          <p:cNvSpPr>
            <a:spLocks noGrp="1"/>
          </p:cNvSpPr>
          <p:nvPr>
            <p:ph idx="1"/>
          </p:nvPr>
        </p:nvSpPr>
        <p:spPr/>
        <p:txBody>
          <a:bodyPr>
            <a:normAutofit fontScale="92500"/>
          </a:bodyPr>
          <a:lstStyle/>
          <a:p>
            <a:r>
              <a:rPr lang="en-US" dirty="0" smtClean="0"/>
              <a:t>The committee has begun reviewing portions of the plan related to the commission. The intent is to leave the Board related provisions until the boards and public have a significant opportunity to provide testimony.</a:t>
            </a:r>
          </a:p>
          <a:p>
            <a:r>
              <a:rPr lang="en-US" dirty="0" smtClean="0"/>
              <a:t>To this date, the Neighborhood Plan Committee has adopted a reorganization for the Plan which will entail reordering the sections and renumbering the individual provisions to better suit the boards. For example, as the most important part of the plan, provisions regarding the operation of the boards will </a:t>
            </a:r>
            <a:r>
              <a:rPr lang="en-US" dirty="0" smtClean="0"/>
              <a:t>come first</a:t>
            </a:r>
            <a:r>
              <a:rPr lang="en-US" dirty="0" smtClean="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Neighborhood Plan Committee</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Follow the activity of the committee by reviewing the following:</a:t>
            </a:r>
          </a:p>
          <a:p>
            <a:r>
              <a:rPr lang="en-US" dirty="0" smtClean="0"/>
              <a:t>The commission's website where meeting agendas and minutes may be found.</a:t>
            </a:r>
          </a:p>
          <a:p>
            <a:pPr lvl="1"/>
            <a:r>
              <a:rPr lang="en-US" dirty="0" smtClean="0"/>
              <a:t>www.honolulu.gov/nco/commission/</a:t>
            </a:r>
          </a:p>
          <a:p>
            <a:r>
              <a:rPr lang="en-US" dirty="0" smtClean="0"/>
              <a:t>The commission's </a:t>
            </a:r>
            <a:r>
              <a:rPr lang="en-US" dirty="0" err="1" smtClean="0"/>
              <a:t>youtube</a:t>
            </a:r>
            <a:r>
              <a:rPr lang="en-US" dirty="0" smtClean="0"/>
              <a:t> page holding a video record of our meetings to date.</a:t>
            </a:r>
          </a:p>
          <a:p>
            <a:pPr lvl="1"/>
            <a:r>
              <a:rPr lang="en-US" dirty="0" smtClean="0"/>
              <a:t>www.youtube.com/@cityandcountyneighborhoodc2559</a:t>
            </a:r>
          </a:p>
          <a:p>
            <a:r>
              <a:rPr lang="en-US" dirty="0" smtClean="0"/>
              <a:t>Also, an unofficial website set up by the committee to provide an organized record of documents and our proceedings.</a:t>
            </a:r>
          </a:p>
          <a:p>
            <a:pPr lvl="1"/>
            <a:r>
              <a:rPr lang="en-US" dirty="0" smtClean="0"/>
              <a:t>N-plan.org</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Neighborhood Plan Committee</a:t>
            </a:r>
            <a:endParaRPr lang="en-US" dirty="0"/>
          </a:p>
        </p:txBody>
      </p:sp>
      <p:sp>
        <p:nvSpPr>
          <p:cNvPr id="3" name="Content Placeholder 2"/>
          <p:cNvSpPr>
            <a:spLocks noGrp="1"/>
          </p:cNvSpPr>
          <p:nvPr>
            <p:ph idx="1"/>
          </p:nvPr>
        </p:nvSpPr>
        <p:spPr>
          <a:xfrm>
            <a:off x="457200" y="2743200"/>
            <a:ext cx="8229600" cy="3581400"/>
          </a:xfrm>
        </p:spPr>
        <p:txBody>
          <a:bodyPr/>
          <a:lstStyle/>
          <a:p>
            <a:r>
              <a:rPr lang="en-US" dirty="0" smtClean="0"/>
              <a:t>The public may also sign up to receive mailings of the committee by contacting the </a:t>
            </a:r>
            <a:r>
              <a:rPr lang="en-US" dirty="0" err="1" smtClean="0"/>
              <a:t>nco</a:t>
            </a:r>
            <a:r>
              <a:rPr lang="en-US" dirty="0" smtClean="0"/>
              <a:t>:</a:t>
            </a:r>
          </a:p>
          <a:p>
            <a:endParaRPr lang="en-US" dirty="0" smtClean="0"/>
          </a:p>
          <a:p>
            <a:pPr algn="ctr">
              <a:buNone/>
            </a:pPr>
            <a:r>
              <a:rPr lang="en-US" sz="2800" dirty="0" smtClean="0"/>
              <a:t>nco@honolulu.gov</a:t>
            </a: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Neighborhood Plan Committee</a:t>
            </a:r>
            <a:endParaRPr lang="en-US" dirty="0"/>
          </a:p>
        </p:txBody>
      </p:sp>
      <p:sp>
        <p:nvSpPr>
          <p:cNvPr id="3" name="Content Placeholder 2"/>
          <p:cNvSpPr>
            <a:spLocks noGrp="1"/>
          </p:cNvSpPr>
          <p:nvPr>
            <p:ph idx="1"/>
          </p:nvPr>
        </p:nvSpPr>
        <p:spPr>
          <a:xfrm>
            <a:off x="457200" y="2514600"/>
            <a:ext cx="8229600" cy="3810000"/>
          </a:xfrm>
        </p:spPr>
        <p:txBody>
          <a:bodyPr/>
          <a:lstStyle/>
          <a:p>
            <a:r>
              <a:rPr lang="en-US" dirty="0" smtClean="0"/>
              <a:t>Please provide input, whether as an individual or acting collectively as a board, by submitting testimony.</a:t>
            </a:r>
          </a:p>
          <a:p>
            <a:pPr>
              <a:buNone/>
            </a:pPr>
            <a:endParaRPr lang="en-US" dirty="0" smtClean="0"/>
          </a:p>
          <a:p>
            <a:r>
              <a:rPr lang="en-US" i="1" dirty="0" smtClean="0"/>
              <a:t>Testimony forms </a:t>
            </a:r>
            <a:r>
              <a:rPr lang="en-US" dirty="0" smtClean="0"/>
              <a:t>may found by emailing the </a:t>
            </a:r>
            <a:r>
              <a:rPr lang="en-US" dirty="0" err="1" smtClean="0"/>
              <a:t>nco</a:t>
            </a:r>
            <a:r>
              <a:rPr lang="en-US" dirty="0" smtClean="0"/>
              <a:t> or on the committee's website, n-plan.org.</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TotalTime>
  <Words>673</Words>
  <Application>Microsoft Office PowerPoint</Application>
  <PresentationFormat>On-screen Show (4:3)</PresentationFormat>
  <Paragraphs>61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Neighborhood Commission</vt:lpstr>
      <vt:lpstr>Neighborhood Plan Committee </vt:lpstr>
      <vt:lpstr>Neighborhood Plan Committee</vt:lpstr>
      <vt:lpstr>Geographical Boundaries</vt:lpstr>
      <vt:lpstr>Geographical Boundaries*</vt:lpstr>
      <vt:lpstr>Neighborhood Plan Committee</vt:lpstr>
      <vt:lpstr>Neighborhood Plan Committee</vt:lpstr>
      <vt:lpstr>Neighborhood Plan Committee</vt:lpstr>
      <vt:lpstr>Neighborhood Plan Committee</vt:lpstr>
      <vt:lpstr>Neighborhood Plan Committee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Pat</dc:creator>
  <cp:lastModifiedBy>Windows User</cp:lastModifiedBy>
  <cp:revision>14</cp:revision>
  <dcterms:created xsi:type="dcterms:W3CDTF">2006-08-16T00:00:00Z</dcterms:created>
  <dcterms:modified xsi:type="dcterms:W3CDTF">2024-10-13T08:04:28Z</dcterms:modified>
</cp:coreProperties>
</file>